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3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4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1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6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7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7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5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6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3D894-C387-4339-A098-2E9DC1A3ABC9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0E5A-0C5F-4F54-BBC6-CB3EC5D16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6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287" y="895149"/>
            <a:ext cx="9144000" cy="238760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fa-IR" dirty="0" smtClean="0">
                <a:cs typeface="B Nazanin" panose="00000400000000000000" pitchFamily="2" charset="-78"/>
              </a:rPr>
              <a:t>عنوان ایده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/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نام </a:t>
            </a:r>
            <a:r>
              <a:rPr lang="fa-I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گروه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0" y="4278140"/>
            <a:ext cx="9144000" cy="1655762"/>
          </a:xfrm>
        </p:spPr>
        <p:txBody>
          <a:bodyPr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اعضای گروه و رشته تحصیلی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704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203" y="1299702"/>
            <a:ext cx="9144000" cy="238760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fa-IR" dirty="0" smtClean="0">
                <a:cs typeface="B Nazanin" panose="00000400000000000000" pitchFamily="2" charset="-78"/>
              </a:rPr>
              <a:t>چگونه با آلزایمر مقابله کنیم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/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sz="2600" b="1" dirty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گروه </a:t>
            </a:r>
            <a:r>
              <a:rPr lang="fa-IR" sz="2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Nazanin" panose="00000400000000000000" pitchFamily="2" charset="-78"/>
              </a:rPr>
              <a:t>پیشرو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0" y="4278140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1- رضا رحمانی کارشناسی ارشد روانشناسی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2- حسن احمدی دانشجو دکتری مهندسی پزشکی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3- ...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96203" y="416476"/>
            <a:ext cx="1065414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FFFF00"/>
                </a:solidFill>
              </a:rPr>
              <a:t>نمونه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0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Office Theme</vt:lpstr>
      <vt:lpstr>عنوان ایده  نام گروه</vt:lpstr>
      <vt:lpstr>چگونه با آلزایمر مقابله کنیم  گروه پیشرو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ایده</dc:title>
  <dc:creator>Majid Abbasi</dc:creator>
  <cp:lastModifiedBy>Majid Abbasi</cp:lastModifiedBy>
  <cp:revision>2</cp:revision>
  <dcterms:created xsi:type="dcterms:W3CDTF">2020-02-27T12:54:55Z</dcterms:created>
  <dcterms:modified xsi:type="dcterms:W3CDTF">2020-02-27T13:03:29Z</dcterms:modified>
</cp:coreProperties>
</file>